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9"/>
    <p:restoredTop sz="94678"/>
  </p:normalViewPr>
  <p:slideViewPr>
    <p:cSldViewPr snapToGrid="0" snapToObjects="1">
      <p:cViewPr varScale="1">
        <p:scale>
          <a:sx n="151" d="100"/>
          <a:sy n="15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FA1D2F-D32A-464D-9723-3338902CD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FC94153-62A0-0241-81D7-60651FEF1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6FC5283-428A-2746-98F4-484DC6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DD66B71-6FE5-6F48-8BA3-E119AD92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4A1589B-C46C-2C46-8DE7-FABCBEE5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357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A37984-A762-AB4D-A7B4-A5DAF3C1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8F8F9B5-A657-1A4A-89FF-3720D4731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01D8D9-63B9-CB47-AAB5-9653F0B4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AB46642-1EE7-FE49-B06B-A3CA525C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1FBFB69-6359-C44C-8858-040AF833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10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944407B-91AE-1D4F-932A-D8BB00D38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5FB1BE8-2FED-8543-9900-CD4F033E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95DE742-4D73-1E4F-AF9C-448479CC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6BFFB73-9EEC-DA44-B4DF-B5C87799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5BC4A14-5C43-C64B-A43B-D8B45DB6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125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939B34F-3368-EF49-A270-989E2339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AE5573-B4DD-1443-A096-E938F93CF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402D4F3-C532-AE4D-BF40-79DF743E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3DDA020-F96F-C74B-B9A4-FB993F77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EF4432E-7500-CD47-B968-F2956C93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775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F25D6A-48D8-854B-8B4A-BAFA7444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215D08E-A022-DB49-959C-9F89EF3DB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381B6D2-148B-9843-A51D-07287F5C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61E014D-F2E8-1E47-A314-8B59ED87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3270F43-2FDA-2D45-A35D-293A11C0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17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259A4E-D2BA-854D-9DDE-294F839F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96DC23-A627-6744-B0DD-D4BBCCB30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B5403C8-C8CD-E146-8E26-81044AB4E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0839B3B-C54F-0147-BCAE-75806FAB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9F23A99-9139-604B-A610-4F0B0213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80E6335-0EAA-4346-9FA4-D3D1BEA8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355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FE970C-8B8C-CA4F-9483-3DC67F95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90A65D2-727C-6F4C-B6DB-88815E89A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481FE4A-2231-6941-AEF2-9DF17855C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15880F0F-5495-4D47-AA93-153865F28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A8DCAAD-7966-9F4F-BFA1-BCA1F8F0E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21FC02F8-EC91-BF47-A6E0-865C89B2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2E96A405-07B8-284A-B925-7086B43E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344CEE0-CBF5-3842-A6B5-342FD54E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157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89D87EB-8680-8D40-8B83-05DA4457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626561C-BD38-CD49-9DB8-63464A9F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DDC5B08-AD39-7543-9BB7-6F14EE17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DA7D57B-B6C8-5B4E-945F-C9A918F0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525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D86453C-1496-F446-BC67-5668837C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C1B738E4-3189-E242-80BC-151DF636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E47405D-0E6C-1242-B3A6-3E17F224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912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932FDE-5650-474A-B3ED-D25EED32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7204A2F-9DA1-124C-B8A6-F022A1BB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1F1E0D5-2B76-AA48-BFE0-9DD17C2CD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07FAC45-B2C4-0B43-85D7-6FAF6EBC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5318D73-D577-A34C-8B4C-E0E1B74D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D3BE268-E44A-A742-9B91-C7652F8B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701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91DAF4-D6F3-DA41-AD1A-96078A07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F5DECF2-36BA-EB4D-B68C-CFAE99D2C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7B118ED-DC9E-8445-89BC-69456249C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AE787F8-4CB6-C14A-B3EC-71340265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E4D8FE-6159-5C46-A476-5030FA39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27BEE45-9976-2540-A8BB-0803D11F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378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4CCBAA45-796C-2F4B-B9C8-B07C5A61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58C7463-6279-E34D-A26F-227DBE67A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EA3E041-C2D9-B44E-A353-32227553D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D2C4-39BB-E54B-AD59-30AD07D7DAE6}" type="datetimeFigureOut">
              <a:rPr lang="nb-NO" smtClean="0"/>
              <a:t>08.10.2018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2144C3D-96D3-D644-9DAF-8EDC516E1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31A7B46-FCDB-7D42-9B20-8B59EB567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CB881-B03E-3E44-8538-183AD339A36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143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69271DC-7E01-F74A-B0B6-1BA03A77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7" y="1033142"/>
            <a:ext cx="5294716" cy="362687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>
            <a:extLst>
              <a:ext uri="{FF2B5EF4-FFF2-40B4-BE49-F238E27FC236}">
                <a16:creationId xmlns:a16="http://schemas.microsoft.com/office/drawing/2014/main" id="{E369B9C2-E198-A041-B881-D92AE87A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33142"/>
            <a:ext cx="5294715" cy="479171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677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3E2E954-E26C-604F-BFD3-CB03D481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139033"/>
            <a:ext cx="4394200" cy="3657600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4DA54C4D-5293-F54B-806E-867F5BA2408C}"/>
              </a:ext>
            </a:extLst>
          </p:cNvPr>
          <p:cNvSpPr/>
          <p:nvPr/>
        </p:nvSpPr>
        <p:spPr>
          <a:xfrm>
            <a:off x="757237" y="4357689"/>
            <a:ext cx="1843088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Test.commonlang</a:t>
            </a:r>
            <a:endParaRPr lang="nb-NO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7BC7BFD-B006-2E4E-B9FD-B2F98D925535}"/>
              </a:ext>
            </a:extLst>
          </p:cNvPr>
          <p:cNvSpPr/>
          <p:nvPr/>
        </p:nvSpPr>
        <p:spPr>
          <a:xfrm>
            <a:off x="2738437" y="4357689"/>
            <a:ext cx="2047876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LegoMindStormEV3.xml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109BF9B-9713-814A-94D5-915C687BC9B5}"/>
              </a:ext>
            </a:extLst>
          </p:cNvPr>
          <p:cNvSpPr/>
          <p:nvPr/>
        </p:nvSpPr>
        <p:spPr>
          <a:xfrm>
            <a:off x="4476749" y="5843590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Test.java</a:t>
            </a:r>
            <a:endParaRPr lang="nb-NO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F157353-15C4-1946-B672-8606E8CD594D}"/>
              </a:ext>
            </a:extLst>
          </p:cNvPr>
          <p:cNvSpPr/>
          <p:nvPr/>
        </p:nvSpPr>
        <p:spPr>
          <a:xfrm>
            <a:off x="2738437" y="5266867"/>
            <a:ext cx="1190626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EV3_1.xml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0A7633AE-E8F0-8E42-B8E9-57212677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7" y="254462"/>
            <a:ext cx="6477000" cy="5194300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CFB1B482-7150-3346-96DF-B44E3BC0D0B4}"/>
              </a:ext>
            </a:extLst>
          </p:cNvPr>
          <p:cNvSpPr/>
          <p:nvPr/>
        </p:nvSpPr>
        <p:spPr>
          <a:xfrm>
            <a:off x="8448672" y="5949286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Test.py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1986A07-91BC-D340-BFA5-3340567CFD79}"/>
              </a:ext>
            </a:extLst>
          </p:cNvPr>
          <p:cNvSpPr/>
          <p:nvPr/>
        </p:nvSpPr>
        <p:spPr>
          <a:xfrm>
            <a:off x="7053261" y="5843589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Test.c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5912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630F68BA-FC22-BB43-A006-C14AAE3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42" y="0"/>
            <a:ext cx="5294716" cy="354745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F1F02BEB-6171-804F-8562-EE1BEDD0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" y="0"/>
            <a:ext cx="5294715" cy="401074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50C7B30-4425-B54B-B72B-997A3AB18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68" y="3220007"/>
            <a:ext cx="4484687" cy="363799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937682A2-6920-174D-9FCA-1ACDF5888F1F}"/>
              </a:ext>
            </a:extLst>
          </p:cNvPr>
          <p:cNvSpPr/>
          <p:nvPr/>
        </p:nvSpPr>
        <p:spPr>
          <a:xfrm>
            <a:off x="4055534" y="3211676"/>
            <a:ext cx="1257321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Generator </a:t>
            </a:r>
            <a:r>
              <a:rPr lang="nb-NO" dirty="0" err="1"/>
              <a:t>code</a:t>
            </a:r>
            <a:r>
              <a:rPr lang="nb-NO" dirty="0"/>
              <a:t> (Java)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D8FBFA-4F8D-EE4A-AF9D-89769C372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889" y="3220008"/>
            <a:ext cx="2741029" cy="3637992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E5D0E68F-FDB8-134C-9242-20A1C7FEF986}"/>
              </a:ext>
            </a:extLst>
          </p:cNvPr>
          <p:cNvSpPr/>
          <p:nvPr/>
        </p:nvSpPr>
        <p:spPr>
          <a:xfrm>
            <a:off x="7366529" y="3199335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Arduino</a:t>
            </a:r>
            <a:r>
              <a:rPr lang="nb-NO" dirty="0"/>
              <a:t> script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DF58966-E3EA-F84E-A0A1-D358CA44B5C7}"/>
              </a:ext>
            </a:extLst>
          </p:cNvPr>
          <p:cNvSpPr/>
          <p:nvPr/>
        </p:nvSpPr>
        <p:spPr>
          <a:xfrm>
            <a:off x="9638115" y="2666874"/>
            <a:ext cx="1468143" cy="88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Specific</a:t>
            </a:r>
            <a:r>
              <a:rPr lang="nb-NO" dirty="0"/>
              <a:t> to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Arduino</a:t>
            </a:r>
            <a:r>
              <a:rPr lang="nb-NO" dirty="0"/>
              <a:t> robot (XML)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729D0CE6-5261-B243-AE69-2CE2C69F02B0}"/>
              </a:ext>
            </a:extLst>
          </p:cNvPr>
          <p:cNvSpPr/>
          <p:nvPr/>
        </p:nvSpPr>
        <p:spPr>
          <a:xfrm>
            <a:off x="4055534" y="0"/>
            <a:ext cx="1250822" cy="88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General for </a:t>
            </a:r>
            <a:r>
              <a:rPr lang="nb-NO" dirty="0" err="1"/>
              <a:t>Arduino</a:t>
            </a:r>
            <a:r>
              <a:rPr lang="nb-NO" dirty="0"/>
              <a:t> (XML)</a:t>
            </a:r>
          </a:p>
        </p:txBody>
      </p:sp>
    </p:spTree>
    <p:extLst>
      <p:ext uri="{BB962C8B-B14F-4D97-AF65-F5344CB8AC3E}">
        <p14:creationId xmlns:p14="http://schemas.microsoft.com/office/powerpoint/2010/main" val="319743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D8E081CF-52CA-5E4F-8448-2924DE83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" y="-1"/>
            <a:ext cx="6083582" cy="460831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9424964D-CA0E-7C44-80EF-EB69A5AE2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" y="3100388"/>
            <a:ext cx="6082539" cy="407529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01075F72-2C0D-7948-88AB-4A034888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126" y="970320"/>
            <a:ext cx="4484687" cy="363799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C56AF50B-6D94-9E40-AD12-88B4ACE85F1E}"/>
              </a:ext>
            </a:extLst>
          </p:cNvPr>
          <p:cNvSpPr/>
          <p:nvPr/>
        </p:nvSpPr>
        <p:spPr>
          <a:xfrm>
            <a:off x="8541906" y="959394"/>
            <a:ext cx="1257321" cy="861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Code generator (Java)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BA4AD3D-C48C-0C42-B63A-9A5210C4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469" y="4190269"/>
            <a:ext cx="2262601" cy="3003005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44457B8A-7436-E44D-A360-C87C87B92F26}"/>
              </a:ext>
            </a:extLst>
          </p:cNvPr>
          <p:cNvSpPr/>
          <p:nvPr/>
        </p:nvSpPr>
        <p:spPr>
          <a:xfrm>
            <a:off x="8613424" y="6497029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Arduino</a:t>
            </a:r>
            <a:r>
              <a:rPr lang="nb-NO" dirty="0"/>
              <a:t> script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F64F18B-62BB-2648-A34D-F80B54FBA5D2}"/>
              </a:ext>
            </a:extLst>
          </p:cNvPr>
          <p:cNvSpPr/>
          <p:nvPr/>
        </p:nvSpPr>
        <p:spPr>
          <a:xfrm>
            <a:off x="4629539" y="6295103"/>
            <a:ext cx="1468143" cy="88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Specific</a:t>
            </a:r>
            <a:r>
              <a:rPr lang="nb-NO" dirty="0"/>
              <a:t> to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Arduino</a:t>
            </a:r>
            <a:r>
              <a:rPr lang="nb-NO" dirty="0"/>
              <a:t> robot (XML)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3CF093D-6FFE-4F4C-BA61-2E62954EC048}"/>
              </a:ext>
            </a:extLst>
          </p:cNvPr>
          <p:cNvSpPr/>
          <p:nvPr/>
        </p:nvSpPr>
        <p:spPr>
          <a:xfrm>
            <a:off x="4843356" y="-2"/>
            <a:ext cx="1250822" cy="88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General for </a:t>
            </a:r>
            <a:r>
              <a:rPr lang="nb-NO" dirty="0" err="1"/>
              <a:t>Arduino</a:t>
            </a:r>
            <a:r>
              <a:rPr lang="nb-NO" dirty="0"/>
              <a:t> (XML)</a:t>
            </a:r>
          </a:p>
        </p:txBody>
      </p:sp>
    </p:spTree>
    <p:extLst>
      <p:ext uri="{BB962C8B-B14F-4D97-AF65-F5344CB8AC3E}">
        <p14:creationId xmlns:p14="http://schemas.microsoft.com/office/powerpoint/2010/main" val="74284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png">
            <a:extLst>
              <a:ext uri="{FF2B5EF4-FFF2-40B4-BE49-F238E27FC236}">
                <a16:creationId xmlns:a16="http://schemas.microsoft.com/office/drawing/2014/main" id="{C5F010F4-8ABF-3346-8601-98A7DAF4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0004108"/>
            <a:ext cx="12192000" cy="2150880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4580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F0BE3A06-572C-9047-B8FF-A53AB51E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-2075637"/>
            <a:ext cx="9317182" cy="6858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4BDA64F-11B3-3048-B5D5-B0729BBA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556" y="1970075"/>
            <a:ext cx="3024662" cy="6858000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055CED5-2D86-9946-A98E-7DC79744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449" y="2706675"/>
            <a:ext cx="4622800" cy="6121400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DDCF1195-CB79-DD49-A5B7-85A783F3AB5A}"/>
              </a:ext>
            </a:extLst>
          </p:cNvPr>
          <p:cNvSpPr/>
          <p:nvPr/>
        </p:nvSpPr>
        <p:spPr>
          <a:xfrm>
            <a:off x="10575829" y="2010430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Arduino</a:t>
            </a:r>
            <a:r>
              <a:rPr lang="nb-NO" dirty="0"/>
              <a:t> script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1CEE018-7160-F347-BD7F-C458807E249A}"/>
              </a:ext>
            </a:extLst>
          </p:cNvPr>
          <p:cNvSpPr/>
          <p:nvPr/>
        </p:nvSpPr>
        <p:spPr>
          <a:xfrm>
            <a:off x="7367739" y="2706675"/>
            <a:ext cx="119538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Python script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3FA62D4B-F33C-7348-99E7-79A1B1A1E066}"/>
              </a:ext>
            </a:extLst>
          </p:cNvPr>
          <p:cNvSpPr/>
          <p:nvPr/>
        </p:nvSpPr>
        <p:spPr>
          <a:xfrm>
            <a:off x="8997696" y="352261"/>
            <a:ext cx="1523269" cy="696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CommonLang</a:t>
            </a:r>
            <a:r>
              <a:rPr lang="nb-NO" dirty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389595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9B0B78-2B70-3A4D-B7A1-183CD78EB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CommonLang</a:t>
            </a:r>
            <a:r>
              <a:rPr lang="nb-NO" dirty="0"/>
              <a:t>: a DSL for  </a:t>
            </a:r>
            <a:r>
              <a:rPr lang="nb-NO" dirty="0" err="1"/>
              <a:t>defining</a:t>
            </a:r>
            <a:r>
              <a:rPr lang="nb-NO" dirty="0"/>
              <a:t> robot </a:t>
            </a:r>
            <a:r>
              <a:rPr lang="nb-NO" dirty="0" err="1"/>
              <a:t>tasks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6C6CBA4-973F-D548-8BC9-7DD899F79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Adrian Rutle, Jonas Backer, Kolbein Foldøy and Robin T. Bye</a:t>
            </a:r>
          </a:p>
          <a:p>
            <a:r>
              <a:rPr lang="nb-NO" dirty="0"/>
              <a:t>MORSE 2018</a:t>
            </a:r>
          </a:p>
        </p:txBody>
      </p:sp>
    </p:spTree>
    <p:extLst>
      <p:ext uri="{BB962C8B-B14F-4D97-AF65-F5344CB8AC3E}">
        <p14:creationId xmlns:p14="http://schemas.microsoft.com/office/powerpoint/2010/main" val="28050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14897</TotalTime>
  <Words>89</Words>
  <Application>Microsoft Macintosh PowerPoint</Application>
  <PresentationFormat>Widescreen</PresentationFormat>
  <Paragraphs>20</Paragraphs>
  <Slides>7</Slides>
  <Notes>0</Notes>
  <HiddenSlides>6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CommonLang: a DSL for  defining robot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Adrian Rutle</dc:creator>
  <cp:lastModifiedBy>Adrian Rutle</cp:lastModifiedBy>
  <cp:revision>18</cp:revision>
  <dcterms:created xsi:type="dcterms:W3CDTF">2018-08-21T21:56:40Z</dcterms:created>
  <dcterms:modified xsi:type="dcterms:W3CDTF">2018-10-12T09:25:30Z</dcterms:modified>
</cp:coreProperties>
</file>